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Shape 61"/>
          <p:cNvGrpSpPr/>
          <p:nvPr/>
        </p:nvGrpSpPr>
        <p:grpSpPr>
          <a:xfrm>
            <a:off x="-11" y="1000670"/>
            <a:ext cx="7314320" cy="3087224"/>
            <a:chOff x="-11" y="1378676"/>
            <a:chExt cx="7314320" cy="4116299"/>
          </a:xfrm>
        </p:grpSpPr>
        <p:sp>
          <p:nvSpPr>
            <p:cNvPr id="62" name="Shape 62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4" name="Shape 64"/>
          <p:cNvSpPr txBox="1"/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" type="subTitle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Shape 68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69" name="Shape 69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1" name="Shape 71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x="456245" y="1278513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2" type="body"/>
          </p:nvPr>
        </p:nvSpPr>
        <p:spPr>
          <a:xfrm>
            <a:off x="4648200" y="1278513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grpSp>
        <p:nvGrpSpPr>
          <p:cNvPr id="77" name="Shape 77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78" name="Shape 78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0" name="Shape 8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Shape 83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84" name="Shape 84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6" name="Shape 86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 flipH="1">
            <a:off x="8964665" y="4623760"/>
            <a:ext cx="187800" cy="5214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/>
        </p:nvSpPr>
        <p:spPr>
          <a:xfrm flipH="1">
            <a:off x="3866777" y="4623760"/>
            <a:ext cx="5097900" cy="5214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866812" y="4623760"/>
            <a:ext cx="5097900" cy="521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70"/>
            <a:ext cx="3409812" cy="2107677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1" name="Shape 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  <p:grpSp>
        <p:nvGrpSpPr>
          <p:cNvPr id="33" name="Shape 33"/>
          <p:cNvGrpSpPr/>
          <p:nvPr/>
        </p:nvGrpSpPr>
        <p:grpSpPr>
          <a:xfrm rot="10800000">
            <a:off x="5734187" y="3035893"/>
            <a:ext cx="3409812" cy="2107677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9" name="Shape 59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Now Try This - BIDMAS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/>
              <a:t>Question A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-GB"/>
              <a:t>(4 - 2)</a:t>
            </a:r>
            <a:r>
              <a:rPr baseline="30000" lang="en-GB"/>
              <a:t>2</a:t>
            </a:r>
            <a:r>
              <a:rPr lang="en-GB"/>
              <a:t> ✕ (-2) + 4 ÷ 2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-GB"/>
              <a:t>Question B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-GB"/>
              <a:t>8 + 20 ÷ (7 - 3)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-GB"/>
              <a:t>Question C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-GB"/>
              <a:t>15 - 4 ✕ 2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