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Now Try This - BIDMAS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Question 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(4 - 2)</a:t>
            </a:r>
            <a:r>
              <a:rPr baseline="30000" lang="en-GB"/>
              <a:t>2</a:t>
            </a:r>
            <a:r>
              <a:rPr lang="en-GB"/>
              <a:t> ✕ (-2) + 4 ÷ 2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Question B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8 + 20 ÷ (7 - 3)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Question C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15 - 4 ✕ 2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